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EB6736-034E-4377-9585-3619FB9073C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1BDED87-284D-4AF9-B47C-A4B393CB0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Het </a:t>
            </a:r>
            <a:r>
              <a:rPr lang="en-US" sz="4800" dirty="0" err="1" smtClean="0"/>
              <a:t>oor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657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Planning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Leerdoelen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Uitleg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Het </a:t>
            </a:r>
            <a:r>
              <a:rPr lang="en-US" dirty="0" err="1" smtClean="0">
                <a:solidFill>
                  <a:schemeClr val="tx1"/>
                </a:solidFill>
              </a:rPr>
              <a:t>oor</a:t>
            </a:r>
            <a:r>
              <a:rPr lang="en-US" dirty="0" smtClean="0">
                <a:solidFill>
                  <a:schemeClr val="tx1"/>
                </a:solidFill>
              </a:rPr>
              <a:t> (15 min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Aan</a:t>
            </a:r>
            <a:r>
              <a:rPr lang="en-US" dirty="0" smtClean="0">
                <a:solidFill>
                  <a:schemeClr val="tx1"/>
                </a:solidFill>
              </a:rPr>
              <a:t> de slag met de </a:t>
            </a:r>
            <a:r>
              <a:rPr lang="en-US" dirty="0" err="1" smtClean="0">
                <a:solidFill>
                  <a:schemeClr val="tx1"/>
                </a:solidFill>
              </a:rPr>
              <a:t>opdrachten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Werken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aan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begrippen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Terugblik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Afsluiten</a:t>
            </a:r>
            <a:r>
              <a:rPr lang="en-US" dirty="0" smtClean="0">
                <a:solidFill>
                  <a:schemeClr val="tx1"/>
                </a:solidFill>
              </a:rPr>
              <a:t> van de les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LEerdoelen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 het einde van de les kennen wij</a:t>
            </a:r>
          </a:p>
          <a:p>
            <a:r>
              <a:rPr lang="nl-NL" dirty="0" smtClean="0"/>
              <a:t>D</a:t>
            </a:r>
            <a:r>
              <a:rPr lang="nl-NL" dirty="0" smtClean="0"/>
              <a:t>e </a:t>
            </a:r>
            <a:r>
              <a:rPr lang="nl-NL" dirty="0" smtClean="0"/>
              <a:t>verschillende onderdelen van het uitwendige oor</a:t>
            </a:r>
            <a:endParaRPr lang="en-US" dirty="0" smtClean="0"/>
          </a:p>
          <a:p>
            <a:r>
              <a:rPr lang="nl-NL" dirty="0" smtClean="0"/>
              <a:t>O</a:t>
            </a:r>
            <a:r>
              <a:rPr lang="nl-NL" dirty="0" smtClean="0"/>
              <a:t>nderdelen </a:t>
            </a:r>
            <a:r>
              <a:rPr lang="nl-NL" dirty="0" smtClean="0"/>
              <a:t>van het midden oor.</a:t>
            </a:r>
            <a:endParaRPr lang="en-US" dirty="0" smtClean="0"/>
          </a:p>
          <a:p>
            <a:r>
              <a:rPr lang="nl-NL" dirty="0" smtClean="0"/>
              <a:t>Van </a:t>
            </a:r>
            <a:r>
              <a:rPr lang="nl-NL" dirty="0" smtClean="0"/>
              <a:t>het binnen oor.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weten</a:t>
            </a:r>
            <a:r>
              <a:rPr lang="en-US" dirty="0" smtClean="0"/>
              <a:t> we al van het </a:t>
            </a:r>
            <a:r>
              <a:rPr lang="en-US" dirty="0" err="1" smtClean="0"/>
              <a:t>oor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Oorschelp</a:t>
            </a:r>
            <a:endParaRPr lang="en-US" dirty="0" smtClean="0"/>
          </a:p>
          <a:p>
            <a:r>
              <a:rPr lang="en-US" dirty="0" err="1" smtClean="0"/>
              <a:t>Gehoorgang</a:t>
            </a:r>
            <a:endParaRPr lang="en-US" dirty="0" smtClean="0"/>
          </a:p>
          <a:p>
            <a:r>
              <a:rPr lang="en-US" dirty="0" err="1" smtClean="0"/>
              <a:t>Oorsmeer</a:t>
            </a:r>
            <a:endParaRPr lang="en-US" dirty="0" smtClean="0"/>
          </a:p>
          <a:p>
            <a:r>
              <a:rPr lang="en-US" dirty="0" err="1" smtClean="0"/>
              <a:t>Trommelvlies</a:t>
            </a:r>
            <a:endParaRPr lang="en-US" dirty="0" smtClean="0"/>
          </a:p>
          <a:p>
            <a:r>
              <a:rPr lang="en-US" dirty="0" err="1" smtClean="0"/>
              <a:t>Buis</a:t>
            </a:r>
            <a:r>
              <a:rPr lang="en-US" dirty="0" smtClean="0"/>
              <a:t> van </a:t>
            </a:r>
            <a:r>
              <a:rPr lang="en-US" dirty="0" err="1" smtClean="0"/>
              <a:t>Eustachius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 </a:t>
            </a:r>
            <a:r>
              <a:rPr lang="en-US" dirty="0" err="1" smtClean="0"/>
              <a:t>uitwendige</a:t>
            </a:r>
            <a:r>
              <a:rPr lang="en-US" dirty="0" smtClean="0"/>
              <a:t> </a:t>
            </a:r>
            <a:r>
              <a:rPr lang="en-US" dirty="0" err="1" smtClean="0"/>
              <a:t>oor</a:t>
            </a:r>
            <a:endParaRPr lang="en-US" dirty="0"/>
          </a:p>
        </p:txBody>
      </p:sp>
      <p:pic>
        <p:nvPicPr>
          <p:cNvPr id="4" name="Content Placeholder 3" descr="buitenoo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162397"/>
            <a:ext cx="5410200" cy="51825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 </a:t>
            </a:r>
            <a:r>
              <a:rPr lang="en-US" dirty="0" err="1" smtClean="0"/>
              <a:t>middenoor</a:t>
            </a:r>
            <a:endParaRPr lang="en-US" dirty="0"/>
          </a:p>
        </p:txBody>
      </p:sp>
      <p:pic>
        <p:nvPicPr>
          <p:cNvPr id="4" name="Content Placeholder 3" descr="Middenoor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799" y="1524000"/>
            <a:ext cx="8029073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 </a:t>
            </a:r>
            <a:r>
              <a:rPr lang="en-US" dirty="0" err="1" smtClean="0"/>
              <a:t>binnenoor</a:t>
            </a:r>
            <a:endParaRPr lang="en-US" dirty="0"/>
          </a:p>
        </p:txBody>
      </p:sp>
      <p:pic>
        <p:nvPicPr>
          <p:cNvPr id="4" name="Content Placeholder 3" descr="binneno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143000"/>
            <a:ext cx="7145483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Het </a:t>
            </a:r>
            <a:r>
              <a:rPr lang="en-US" dirty="0" err="1" smtClean="0"/>
              <a:t>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https://www.youtube.com/watch?v=1sSc4nC8Da0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Aan</a:t>
            </a:r>
            <a:r>
              <a:rPr lang="en-US" dirty="0" smtClean="0"/>
              <a:t> de slag!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Aan</a:t>
            </a:r>
            <a:r>
              <a:rPr lang="en-US" dirty="0" smtClean="0"/>
              <a:t> de slag met de </a:t>
            </a:r>
            <a:r>
              <a:rPr lang="en-US" dirty="0" err="1" smtClean="0"/>
              <a:t>opdrachten</a:t>
            </a:r>
            <a:r>
              <a:rPr lang="en-US" dirty="0" smtClean="0"/>
              <a:t> en </a:t>
            </a:r>
            <a:r>
              <a:rPr lang="en-US" dirty="0" err="1" smtClean="0"/>
              <a:t>begrippen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93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Het oor</vt:lpstr>
      <vt:lpstr>LEerdoelen</vt:lpstr>
      <vt:lpstr>Wat weten we al van het oor?</vt:lpstr>
      <vt:lpstr>Het uitwendige oor</vt:lpstr>
      <vt:lpstr>Het middenoor</vt:lpstr>
      <vt:lpstr>Het binnenoor</vt:lpstr>
      <vt:lpstr>Video Het oor</vt:lpstr>
      <vt:lpstr>Aan de slag!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oor</dc:title>
  <dc:creator>Kristian Hernandez</dc:creator>
  <cp:lastModifiedBy>Kristian Hernandez</cp:lastModifiedBy>
  <cp:revision>3</cp:revision>
  <dcterms:created xsi:type="dcterms:W3CDTF">2016-01-16T14:17:21Z</dcterms:created>
  <dcterms:modified xsi:type="dcterms:W3CDTF">2019-02-01T16:16:54Z</dcterms:modified>
</cp:coreProperties>
</file>